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A4F619-44A0-467C-AB69-D5D30AC6F918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9BF2F2-2B5C-481A-A2F3-EFAE6B084E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79655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4800" dirty="0" smtClean="0">
                <a:solidFill>
                  <a:schemeClr val="tx2"/>
                </a:solidFill>
                <a:latin typeface="CenturyGothic"/>
                <a:cs typeface="Arial" pitchFamily="34" charset="0"/>
              </a:rPr>
              <a:t>Outputs to Outcomes: A Preliminary Assessment of Community Impact through Community Voice</a:t>
            </a:r>
          </a:p>
        </p:txBody>
      </p:sp>
      <p:sp>
        <p:nvSpPr>
          <p:cNvPr id="13" name="Subtitle 11"/>
          <p:cNvSpPr txBox="1">
            <a:spLocks/>
          </p:cNvSpPr>
          <p:nvPr/>
        </p:nvSpPr>
        <p:spPr>
          <a:xfrm>
            <a:off x="457200" y="3352800"/>
            <a:ext cx="7796550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Michele K. Wolff, UMBC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LaToya White, Health Leads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enturyGothic"/>
              </a:rPr>
              <a:t>UMBC </a:t>
            </a:r>
            <a:r>
              <a:rPr lang="en-US" sz="3600" dirty="0" smtClean="0">
                <a:latin typeface="CenturyGothic"/>
              </a:rPr>
              <a:t>Service-Learning </a:t>
            </a:r>
            <a:r>
              <a:rPr lang="en-US" sz="3600" dirty="0" smtClean="0">
                <a:latin typeface="CenturyGothic"/>
              </a:rPr>
              <a:t/>
            </a:r>
            <a:br>
              <a:rPr lang="en-US" sz="3600" dirty="0" smtClean="0">
                <a:latin typeface="CenturyGothic"/>
              </a:rPr>
            </a:br>
            <a:r>
              <a:rPr lang="en-US" sz="3600" dirty="0" smtClean="0">
                <a:latin typeface="CenturyGothic"/>
              </a:rPr>
              <a:t>Impact Survey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Adapted from: Learn and Serve America Community Partner Survey of the American Association of Community Colleges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46 community partners invited 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33 responses (72% response rate)</a:t>
            </a:r>
          </a:p>
          <a:p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enturyGothic"/>
              </a:rPr>
              <a:t>Partner Organization Characteristics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58% of respondents are education-based organizations</a:t>
            </a:r>
          </a:p>
          <a:p>
            <a:pPr>
              <a:buNone/>
            </a:pP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18% serve vulnerable populations/represent individuals with disabilities</a:t>
            </a:r>
          </a:p>
          <a:p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53%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identify 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Nonprofit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43%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identify as School-based/K-12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46%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identify as medium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sized based on budget and number of clients served ( with 27% serving up to 100 clients annually)</a:t>
            </a:r>
          </a:p>
          <a:p>
            <a:pPr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enturyGothic"/>
              </a:rPr>
              <a:t>Assessment Process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Methods of Partner Engagement</a:t>
            </a:r>
          </a:p>
          <a:p>
            <a:pPr lv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Focus Group: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focused on initial intent and content of survey</a:t>
            </a:r>
          </a:p>
          <a:p>
            <a:pPr lv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Email: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focused on question/survey review and revision; this method was used several times throughout the year to get on-going feedback for survey revisions</a:t>
            </a:r>
          </a:p>
          <a:p>
            <a:pPr lv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On-line survey: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for data collection</a:t>
            </a:r>
          </a:p>
          <a:p>
            <a:pPr lv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Face-to-face meetings: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focused on data interpretation and survey revisions</a:t>
            </a:r>
          </a:p>
          <a:p>
            <a:pPr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Benefits of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Partner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oice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Survey revisions can better capture the work and impact of students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Findings also reflect the desired learning of community partners, increasing potential for meaningful use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enturyGothic"/>
              </a:rPr>
              <a:t>Findings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Outcomes: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92% of respondents indicated students had direct service contact with clients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Because of direct student contact, organizational capacity to serve was enhanced or there would have been no service delivered at all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Categories of impact: educational achievement, health-related outcomes, socialization of vulnerable/marginalized populations 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Substantive, on-going partner engagement to ensure community voice 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enturyGothic"/>
              </a:rPr>
              <a:t>Next Steps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Begin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 address limitations of survey (e.g., explore other instruments; use more rigorous analysis methods)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Continue on-going dialogue with partners to ensure community voice 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Continually revise survey questions to reflect partner feedback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Implement survey in subsequent academic semesters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enturyGothic"/>
              </a:rPr>
              <a:t>Thank You!</a:t>
            </a:r>
            <a:endParaRPr lang="en-US" sz="3600" dirty="0">
              <a:latin typeface="Century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Arbutus Middle School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Baltimore Animal Rescue &amp; Care Shelter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College Gardens Youth Program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Education Based Latino Outreach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Health Leads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Lakeland Elementary/Middle School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Maryland Academy of Technology &amp; Health Sciences (MATHS)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Maryland Food Bank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Multiple Sclerosis Swim Therapy Program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Refugee Youth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685</TotalTime>
  <Words>346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PowerPoint Presentation</vt:lpstr>
      <vt:lpstr>UMBC Service-Learning  Impact Survey</vt:lpstr>
      <vt:lpstr>Partner Organization Characteristics</vt:lpstr>
      <vt:lpstr>Assessment Process</vt:lpstr>
      <vt:lpstr>Findings</vt:lpstr>
      <vt:lpstr>Next Steps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Toya</dc:creator>
  <cp:lastModifiedBy>Michele Wolff</cp:lastModifiedBy>
  <cp:revision>4</cp:revision>
  <dcterms:created xsi:type="dcterms:W3CDTF">2012-09-19T10:22:32Z</dcterms:created>
  <dcterms:modified xsi:type="dcterms:W3CDTF">2012-09-20T01:29:44Z</dcterms:modified>
</cp:coreProperties>
</file>